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1" r:id="rId4"/>
    <p:sldId id="275" r:id="rId5"/>
    <p:sldId id="282" r:id="rId6"/>
    <p:sldId id="283" r:id="rId7"/>
    <p:sldId id="285" r:id="rId8"/>
    <p:sldId id="284" r:id="rId9"/>
    <p:sldId id="280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is Gaspar Mendes Silva" userId="83aaeb2bea26cc85" providerId="LiveId" clId="{9B18A84B-4735-44AA-A4B1-1BE2DD211AA5}"/>
    <pc:docChg chg="undo custSel modSld">
      <pc:chgData name="Thais Gaspar Mendes Silva" userId="83aaeb2bea26cc85" providerId="LiveId" clId="{9B18A84B-4735-44AA-A4B1-1BE2DD211AA5}" dt="2024-09-05T19:14:12.084" v="145" actId="20577"/>
      <pc:docMkLst>
        <pc:docMk/>
      </pc:docMkLst>
      <pc:sldChg chg="modSp mod">
        <pc:chgData name="Thais Gaspar Mendes Silva" userId="83aaeb2bea26cc85" providerId="LiveId" clId="{9B18A84B-4735-44AA-A4B1-1BE2DD211AA5}" dt="2024-09-05T18:50:05.292" v="6" actId="14100"/>
        <pc:sldMkLst>
          <pc:docMk/>
          <pc:sldMk cId="2317234687" sldId="256"/>
        </pc:sldMkLst>
        <pc:spChg chg="mod">
          <ac:chgData name="Thais Gaspar Mendes Silva" userId="83aaeb2bea26cc85" providerId="LiveId" clId="{9B18A84B-4735-44AA-A4B1-1BE2DD211AA5}" dt="2024-09-05T18:50:05.292" v="6" actId="14100"/>
          <ac:spMkLst>
            <pc:docMk/>
            <pc:sldMk cId="2317234687" sldId="256"/>
            <ac:spMk id="7" creationId="{00000000-0000-0000-0000-000000000000}"/>
          </ac:spMkLst>
        </pc:spChg>
      </pc:sldChg>
      <pc:sldChg chg="modSp mod">
        <pc:chgData name="Thais Gaspar Mendes Silva" userId="83aaeb2bea26cc85" providerId="LiveId" clId="{9B18A84B-4735-44AA-A4B1-1BE2DD211AA5}" dt="2024-09-05T18:50:49.566" v="38" actId="13926"/>
        <pc:sldMkLst>
          <pc:docMk/>
          <pc:sldMk cId="1527108284" sldId="275"/>
        </pc:sldMkLst>
        <pc:spChg chg="mod">
          <ac:chgData name="Thais Gaspar Mendes Silva" userId="83aaeb2bea26cc85" providerId="LiveId" clId="{9B18A84B-4735-44AA-A4B1-1BE2DD211AA5}" dt="2024-09-05T18:50:49.566" v="38" actId="13926"/>
          <ac:spMkLst>
            <pc:docMk/>
            <pc:sldMk cId="1527108284" sldId="275"/>
            <ac:spMk id="3" creationId="{00000000-0000-0000-0000-000000000000}"/>
          </ac:spMkLst>
        </pc:spChg>
      </pc:sldChg>
      <pc:sldChg chg="modSp mod">
        <pc:chgData name="Thais Gaspar Mendes Silva" userId="83aaeb2bea26cc85" providerId="LiveId" clId="{9B18A84B-4735-44AA-A4B1-1BE2DD211AA5}" dt="2024-09-05T18:50:27.842" v="7" actId="13926"/>
        <pc:sldMkLst>
          <pc:docMk/>
          <pc:sldMk cId="1304847960" sldId="281"/>
        </pc:sldMkLst>
        <pc:spChg chg="mod">
          <ac:chgData name="Thais Gaspar Mendes Silva" userId="83aaeb2bea26cc85" providerId="LiveId" clId="{9B18A84B-4735-44AA-A4B1-1BE2DD211AA5}" dt="2024-09-05T18:50:27.842" v="7" actId="13926"/>
          <ac:spMkLst>
            <pc:docMk/>
            <pc:sldMk cId="1304847960" sldId="281"/>
            <ac:spMk id="5" creationId="{B88C0AC0-B1D3-73DB-F50A-A655F315AB34}"/>
          </ac:spMkLst>
        </pc:spChg>
      </pc:sldChg>
      <pc:sldChg chg="modSp mod">
        <pc:chgData name="Thais Gaspar Mendes Silva" userId="83aaeb2bea26cc85" providerId="LiveId" clId="{9B18A84B-4735-44AA-A4B1-1BE2DD211AA5}" dt="2024-09-05T19:14:12.084" v="145" actId="20577"/>
        <pc:sldMkLst>
          <pc:docMk/>
          <pc:sldMk cId="2719821770" sldId="282"/>
        </pc:sldMkLst>
        <pc:spChg chg="mod">
          <ac:chgData name="Thais Gaspar Mendes Silva" userId="83aaeb2bea26cc85" providerId="LiveId" clId="{9B18A84B-4735-44AA-A4B1-1BE2DD211AA5}" dt="2024-09-05T19:14:12.084" v="145" actId="20577"/>
          <ac:spMkLst>
            <pc:docMk/>
            <pc:sldMk cId="2719821770" sldId="282"/>
            <ac:spMk id="3" creationId="{00000000-0000-0000-0000-000000000000}"/>
          </ac:spMkLst>
        </pc:spChg>
        <pc:spChg chg="mod">
          <ac:chgData name="Thais Gaspar Mendes Silva" userId="83aaeb2bea26cc85" providerId="LiveId" clId="{9B18A84B-4735-44AA-A4B1-1BE2DD211AA5}" dt="2024-09-05T18:55:25.228" v="93" actId="20577"/>
          <ac:spMkLst>
            <pc:docMk/>
            <pc:sldMk cId="2719821770" sldId="282"/>
            <ac:spMk id="7" creationId="{EB9D9C19-029C-1290-1CEE-D5D4FA615BF7}"/>
          </ac:spMkLst>
        </pc:spChg>
      </pc:sldChg>
      <pc:sldChg chg="modSp mod">
        <pc:chgData name="Thais Gaspar Mendes Silva" userId="83aaeb2bea26cc85" providerId="LiveId" clId="{9B18A84B-4735-44AA-A4B1-1BE2DD211AA5}" dt="2024-09-05T18:54:04.906" v="87" actId="13926"/>
        <pc:sldMkLst>
          <pc:docMk/>
          <pc:sldMk cId="181209407" sldId="283"/>
        </pc:sldMkLst>
        <pc:spChg chg="mod">
          <ac:chgData name="Thais Gaspar Mendes Silva" userId="83aaeb2bea26cc85" providerId="LiveId" clId="{9B18A84B-4735-44AA-A4B1-1BE2DD211AA5}" dt="2024-09-05T18:54:01.922" v="86" actId="13926"/>
          <ac:spMkLst>
            <pc:docMk/>
            <pc:sldMk cId="181209407" sldId="283"/>
            <ac:spMk id="3" creationId="{00000000-0000-0000-0000-000000000000}"/>
          </ac:spMkLst>
        </pc:spChg>
        <pc:spChg chg="mod">
          <ac:chgData name="Thais Gaspar Mendes Silva" userId="83aaeb2bea26cc85" providerId="LiveId" clId="{9B18A84B-4735-44AA-A4B1-1BE2DD211AA5}" dt="2024-09-05T18:54:04.906" v="87" actId="13926"/>
          <ac:spMkLst>
            <pc:docMk/>
            <pc:sldMk cId="181209407" sldId="283"/>
            <ac:spMk id="7" creationId="{EB9D9C19-029C-1290-1CEE-D5D4FA615B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AA204B7E-347B-4B59-9195-9F65F9FE73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5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102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985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102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486A2009-00C6-C3F6-D8D7-7EFEAFFF32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7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704554" y="2021983"/>
            <a:ext cx="5215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TÍTULO DO TRABALHO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086362" y="3992460"/>
            <a:ext cx="4971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Acadêmico:</a:t>
            </a:r>
          </a:p>
          <a:p>
            <a:r>
              <a:rPr lang="pt-BR" sz="2400" b="1" dirty="0">
                <a:solidFill>
                  <a:schemeClr val="bg1"/>
                </a:solidFill>
              </a:rPr>
              <a:t>Orientador:</a:t>
            </a:r>
          </a:p>
          <a:p>
            <a:r>
              <a:rPr lang="pt-BR" sz="2400" b="1" dirty="0">
                <a:solidFill>
                  <a:schemeClr val="bg1"/>
                </a:solidFill>
              </a:rPr>
              <a:t>Agência de Fomento (se houver)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97840" y="591662"/>
            <a:ext cx="6622050" cy="563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latin typeface="Arial Black" pitchFamily="34" charset="0"/>
              </a:rPr>
              <a:t>TÍTULO DO TRABALHO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97840" y="2151383"/>
            <a:ext cx="7422658" cy="2274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Orientando:</a:t>
            </a:r>
          </a:p>
          <a:p>
            <a:pPr>
              <a:lnSpc>
                <a:spcPct val="120000"/>
              </a:lnSpc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Orientador:</a:t>
            </a:r>
          </a:p>
          <a:p>
            <a:pPr>
              <a:lnSpc>
                <a:spcPct val="120000"/>
              </a:lnSpc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Coorientador: (se houver)</a:t>
            </a:r>
            <a:br>
              <a:rPr lang="pt-BR" sz="2000" dirty="0">
                <a:latin typeface="Arial" pitchFamily="34" charset="0"/>
                <a:cs typeface="Arial" pitchFamily="34" charset="0"/>
              </a:rPr>
            </a:br>
            <a:r>
              <a:rPr lang="pt-BR" sz="2000" dirty="0">
                <a:latin typeface="Arial" pitchFamily="34" charset="0"/>
                <a:cs typeface="Arial" pitchFamily="34" charset="0"/>
              </a:rPr>
              <a:t>Agência de fomento: (CNPq, FA, Unespar, pesquisa voluntária)</a:t>
            </a:r>
          </a:p>
          <a:p>
            <a:pPr>
              <a:lnSpc>
                <a:spcPct val="120000"/>
              </a:lnSpc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Programa Institucional: (PIC, PIBIC, PIBIC-AF, PIBIC-EM, PITI, PIBITI, PIBEX, PIBIS, BIPAC)</a:t>
            </a:r>
          </a:p>
        </p:txBody>
      </p:sp>
    </p:spTree>
    <p:extLst>
      <p:ext uri="{BB962C8B-B14F-4D97-AF65-F5344CB8AC3E}">
        <p14:creationId xmlns:p14="http://schemas.microsoft.com/office/powerpoint/2010/main" val="231723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890546" y="2449513"/>
            <a:ext cx="10781969" cy="428783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 algn="just"/>
            <a:r>
              <a:rPr lang="pt-BR" sz="2400" dirty="0">
                <a:latin typeface="Arial" pitchFamily="34" charset="0"/>
                <a:cs typeface="Arial" pitchFamily="34" charset="0"/>
              </a:rPr>
              <a:t>Recomendamos que a ênfase da apresentação seja nos resultados obtidos.</a:t>
            </a:r>
          </a:p>
          <a:p>
            <a:pPr lvl="0"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t-BR" sz="2400" dirty="0">
                <a:latin typeface="Arial" pitchFamily="34" charset="0"/>
                <a:cs typeface="Arial" pitchFamily="34" charset="0"/>
              </a:rPr>
              <a:t>O número máximo de slides recomendado é 10.</a:t>
            </a:r>
          </a:p>
          <a:p>
            <a:pPr lvl="0"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t-BR" sz="2400" dirty="0">
                <a:latin typeface="Arial" pitchFamily="34" charset="0"/>
                <a:cs typeface="Arial" pitchFamily="34" charset="0"/>
              </a:rPr>
              <a:t>Sugerimos que calcule o tempo que gastará para apresentar cada slide de modo a não ultrapassar os 10 minutos.</a:t>
            </a:r>
          </a:p>
          <a:p>
            <a:pPr lvl="0"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t-BR" sz="2400" dirty="0">
                <a:latin typeface="Arial" pitchFamily="34" charset="0"/>
                <a:cs typeface="Arial" pitchFamily="34" charset="0"/>
              </a:rPr>
              <a:t>Sugerimos não utilizar fontes de tamanho inferior a 14pt.</a:t>
            </a:r>
          </a:p>
          <a:p>
            <a:pPr lvl="0"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t-BR" sz="2400" dirty="0">
                <a:latin typeface="Arial" pitchFamily="34" charset="0"/>
                <a:cs typeface="Arial" pitchFamily="34" charset="0"/>
              </a:rPr>
              <a:t>Os projetos de bolsistas devem, necessariamente, citar/agradecer à agência de fomento/origem da bolsa: CNPq ou Fundação Araucária do Paraná ou Unespar.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590CBC5-5A27-4018-C662-19B505EDCF5E}"/>
              </a:ext>
            </a:extLst>
          </p:cNvPr>
          <p:cNvSpPr txBox="1">
            <a:spLocks/>
          </p:cNvSpPr>
          <p:nvPr/>
        </p:nvSpPr>
        <p:spPr>
          <a:xfrm>
            <a:off x="880844" y="1726951"/>
            <a:ext cx="9957731" cy="454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dirty="0">
                <a:latin typeface="Arial Black" pitchFamily="34" charset="0"/>
              </a:rPr>
              <a:t>Recomendações</a:t>
            </a:r>
          </a:p>
        </p:txBody>
      </p:sp>
    </p:spTree>
    <p:extLst>
      <p:ext uri="{BB962C8B-B14F-4D97-AF65-F5344CB8AC3E}">
        <p14:creationId xmlns:p14="http://schemas.microsoft.com/office/powerpoint/2010/main" val="428904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779B2948-4593-4F7A-0C23-ED6CD95A444A}"/>
              </a:ext>
            </a:extLst>
          </p:cNvPr>
          <p:cNvSpPr txBox="1">
            <a:spLocks/>
          </p:cNvSpPr>
          <p:nvPr/>
        </p:nvSpPr>
        <p:spPr>
          <a:xfrm>
            <a:off x="880844" y="1726951"/>
            <a:ext cx="9957731" cy="454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dirty="0">
                <a:latin typeface="Arial Black" pitchFamily="34" charset="0"/>
              </a:rPr>
              <a:t>Introdução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B88C0AC0-B1D3-73DB-F50A-A655F315AB34}"/>
              </a:ext>
            </a:extLst>
          </p:cNvPr>
          <p:cNvSpPr txBox="1">
            <a:spLocks/>
          </p:cNvSpPr>
          <p:nvPr/>
        </p:nvSpPr>
        <p:spPr>
          <a:xfrm>
            <a:off x="830510" y="2642532"/>
            <a:ext cx="10997967" cy="402872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500" dirty="0">
                <a:latin typeface="Arial" pitchFamily="34" charset="0"/>
                <a:cs typeface="Arial" pitchFamily="34" charset="0"/>
              </a:rPr>
              <a:t>Sugerimos utilizar um slide para a introdução.</a:t>
            </a:r>
          </a:p>
          <a:p>
            <a:pPr algn="just"/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500" dirty="0">
                <a:latin typeface="Arial" pitchFamily="34" charset="0"/>
                <a:cs typeface="Arial" pitchFamily="34" charset="0"/>
              </a:rPr>
              <a:t>Orientamos indicar o conteúdo em tópicos, na medida do possível.</a:t>
            </a:r>
          </a:p>
          <a:p>
            <a:pPr algn="just"/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500" dirty="0">
                <a:latin typeface="Arial" pitchFamily="34" charset="0"/>
                <a:cs typeface="Arial" pitchFamily="34" charset="0"/>
              </a:rPr>
              <a:t>Apresentar o tema da pesquisa. </a:t>
            </a:r>
          </a:p>
          <a:p>
            <a:pPr algn="just"/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484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84263" y="2390775"/>
            <a:ext cx="10802937" cy="414813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Apresentar o Objetivo Geral e os Objetivos Específicos da pesquisa de IC, ITI, Extensão ou Cultura.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B9D9C19-029C-1290-1CEE-D5D4FA615BF7}"/>
              </a:ext>
            </a:extLst>
          </p:cNvPr>
          <p:cNvSpPr txBox="1">
            <a:spLocks/>
          </p:cNvSpPr>
          <p:nvPr/>
        </p:nvSpPr>
        <p:spPr>
          <a:xfrm>
            <a:off x="880844" y="1726951"/>
            <a:ext cx="9957731" cy="454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dirty="0">
                <a:latin typeface="Arial Black" pitchFamily="34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152710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25238" y="2390775"/>
            <a:ext cx="10930158" cy="414813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/>
            <a:r>
              <a:rPr lang="pt-BR" sz="2800" dirty="0">
                <a:latin typeface="Arial" pitchFamily="34" charset="0"/>
                <a:cs typeface="Arial" pitchFamily="34" charset="0"/>
              </a:rPr>
              <a:t>Apresentar o método, a metodologia utilizada na pesquisa e o aporte teórico, bem como, pode ser indicado as fontes de pesquisa.</a:t>
            </a:r>
          </a:p>
          <a:p>
            <a:pPr marL="0" lvl="0" indent="0" algn="just">
              <a:buNone/>
            </a:pP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B9D9C19-029C-1290-1CEE-D5D4FA615BF7}"/>
              </a:ext>
            </a:extLst>
          </p:cNvPr>
          <p:cNvSpPr txBox="1">
            <a:spLocks/>
          </p:cNvSpPr>
          <p:nvPr/>
        </p:nvSpPr>
        <p:spPr>
          <a:xfrm>
            <a:off x="880844" y="1726951"/>
            <a:ext cx="9957731" cy="454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dirty="0">
                <a:latin typeface="Arial Black" pitchFamily="34" charset="0"/>
              </a:rPr>
              <a:t>Materiais e Métodos</a:t>
            </a:r>
          </a:p>
        </p:txBody>
      </p:sp>
    </p:spTree>
    <p:extLst>
      <p:ext uri="{BB962C8B-B14F-4D97-AF65-F5344CB8AC3E}">
        <p14:creationId xmlns:p14="http://schemas.microsoft.com/office/powerpoint/2010/main" val="2719821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84263" y="2390775"/>
            <a:ext cx="11107737" cy="414813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/>
            <a:r>
              <a:rPr lang="pt-BR" sz="2500" dirty="0">
                <a:latin typeface="Arial" pitchFamily="34" charset="0"/>
                <a:cs typeface="Arial" pitchFamily="34" charset="0"/>
              </a:rPr>
              <a:t>Apresentar os resultados.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B9D9C19-029C-1290-1CEE-D5D4FA615BF7}"/>
              </a:ext>
            </a:extLst>
          </p:cNvPr>
          <p:cNvSpPr txBox="1">
            <a:spLocks/>
          </p:cNvSpPr>
          <p:nvPr/>
        </p:nvSpPr>
        <p:spPr>
          <a:xfrm>
            <a:off x="880844" y="1726951"/>
            <a:ext cx="9957731" cy="454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dirty="0">
                <a:latin typeface="Arial Black" pitchFamily="34" charset="0"/>
              </a:rPr>
              <a:t>Resultados e discussões</a:t>
            </a:r>
          </a:p>
        </p:txBody>
      </p:sp>
    </p:spTree>
    <p:extLst>
      <p:ext uri="{BB962C8B-B14F-4D97-AF65-F5344CB8AC3E}">
        <p14:creationId xmlns:p14="http://schemas.microsoft.com/office/powerpoint/2010/main" val="18120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084263" y="2390775"/>
            <a:ext cx="11107737" cy="414813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/>
            <a:r>
              <a:rPr lang="pt-BR" sz="2500" dirty="0">
                <a:latin typeface="Arial" pitchFamily="34" charset="0"/>
                <a:cs typeface="Arial" pitchFamily="34" charset="0"/>
              </a:rPr>
              <a:t>Apresentar os elementos finais da pesquisa desenvolvida.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B9D9C19-029C-1290-1CEE-D5D4FA615BF7}"/>
              </a:ext>
            </a:extLst>
          </p:cNvPr>
          <p:cNvSpPr txBox="1">
            <a:spLocks/>
          </p:cNvSpPr>
          <p:nvPr/>
        </p:nvSpPr>
        <p:spPr>
          <a:xfrm>
            <a:off x="880844" y="1726951"/>
            <a:ext cx="9957731" cy="454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dirty="0">
                <a:latin typeface="Arial Black" pitchFamily="34" charset="0"/>
              </a:rPr>
              <a:t>Considerações finais</a:t>
            </a:r>
          </a:p>
        </p:txBody>
      </p:sp>
    </p:spTree>
    <p:extLst>
      <p:ext uri="{BB962C8B-B14F-4D97-AF65-F5344CB8AC3E}">
        <p14:creationId xmlns:p14="http://schemas.microsoft.com/office/powerpoint/2010/main" val="27575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80896" y="2382823"/>
            <a:ext cx="10898353" cy="414813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just"/>
            <a:r>
              <a:rPr lang="pt-BR" sz="2500" dirty="0">
                <a:latin typeface="Arial" pitchFamily="34" charset="0"/>
                <a:cs typeface="Arial" pitchFamily="34" charset="0"/>
              </a:rPr>
              <a:t>Apresentar as referências utilizadas nesta apresentação, formatadas em conformidade com a ABNT e em ordem alfabética.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B9D9C19-029C-1290-1CEE-D5D4FA615BF7}"/>
              </a:ext>
            </a:extLst>
          </p:cNvPr>
          <p:cNvSpPr txBox="1">
            <a:spLocks/>
          </p:cNvSpPr>
          <p:nvPr/>
        </p:nvSpPr>
        <p:spPr>
          <a:xfrm>
            <a:off x="880844" y="1726951"/>
            <a:ext cx="9957731" cy="4541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dirty="0">
                <a:latin typeface="Arial Black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1069167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704554" y="2021983"/>
            <a:ext cx="5215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TÍTULO DO TRABALHO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086362" y="3992460"/>
            <a:ext cx="4971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Acadêmico:</a:t>
            </a:r>
          </a:p>
          <a:p>
            <a:r>
              <a:rPr lang="pt-BR" sz="2400" b="1" dirty="0">
                <a:solidFill>
                  <a:schemeClr val="bg1"/>
                </a:solidFill>
              </a:rPr>
              <a:t>Orientador:</a:t>
            </a:r>
          </a:p>
          <a:p>
            <a:r>
              <a:rPr lang="pt-BR" sz="2400" b="1" dirty="0">
                <a:solidFill>
                  <a:schemeClr val="bg1"/>
                </a:solidFill>
              </a:rPr>
              <a:t>Agência de Fomento (se houver)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93999" y="2775721"/>
            <a:ext cx="6613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latin typeface="Arial Black" pitchFamily="34" charset="0"/>
              </a:rPr>
              <a:t>Obrigado/a</a:t>
            </a:r>
          </a:p>
        </p:txBody>
      </p:sp>
    </p:spTree>
    <p:extLst>
      <p:ext uri="{BB962C8B-B14F-4D97-AF65-F5344CB8AC3E}">
        <p14:creationId xmlns:p14="http://schemas.microsoft.com/office/powerpoint/2010/main" val="1550070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273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Arial Black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Luís Roveda</dc:creator>
  <cp:lastModifiedBy>Thais Gaspar Mendes Silva</cp:lastModifiedBy>
  <cp:revision>30</cp:revision>
  <dcterms:created xsi:type="dcterms:W3CDTF">2018-04-24T19:55:45Z</dcterms:created>
  <dcterms:modified xsi:type="dcterms:W3CDTF">2024-09-05T19:14:18Z</dcterms:modified>
</cp:coreProperties>
</file>